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yza Nalbant" userId="0e18c817db03f060" providerId="LiveId" clId="{300C81F3-EBA5-4E90-A58D-D4068DA08ECE}"/>
    <pc:docChg chg="modSld">
      <pc:chgData name="Beyza Nalbant" userId="0e18c817db03f060" providerId="LiveId" clId="{300C81F3-EBA5-4E90-A58D-D4068DA08ECE}" dt="2021-12-07T15:27:17.450" v="0" actId="14100"/>
      <pc:docMkLst>
        <pc:docMk/>
      </pc:docMkLst>
      <pc:sldChg chg="modSp mod">
        <pc:chgData name="Beyza Nalbant" userId="0e18c817db03f060" providerId="LiveId" clId="{300C81F3-EBA5-4E90-A58D-D4068DA08ECE}" dt="2021-12-07T15:27:17.450" v="0" actId="14100"/>
        <pc:sldMkLst>
          <pc:docMk/>
          <pc:sldMk cId="122046753" sldId="262"/>
        </pc:sldMkLst>
        <pc:spChg chg="mod">
          <ac:chgData name="Beyza Nalbant" userId="0e18c817db03f060" providerId="LiveId" clId="{300C81F3-EBA5-4E90-A58D-D4068DA08ECE}" dt="2021-12-07T15:27:17.450" v="0" actId="14100"/>
          <ac:spMkLst>
            <pc:docMk/>
            <pc:sldMk cId="122046753" sldId="262"/>
            <ac:spMk id="14" creationId="{D112B7AF-8534-439A-93D4-CF31328DC5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4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9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5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4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6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7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92CBC6B-B7E0-4F24-860C-41FA2013D8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898" b="28500"/>
          <a:stretch/>
        </p:blipFill>
        <p:spPr>
          <a:xfrm>
            <a:off x="837986" y="10"/>
            <a:ext cx="10615629" cy="6857990"/>
          </a:xfrm>
          <a:custGeom>
            <a:avLst/>
            <a:gdLst/>
            <a:ahLst/>
            <a:cxnLst/>
            <a:rect l="l" t="t" r="r" b="b"/>
            <a:pathLst>
              <a:path w="10615629" h="6858000">
                <a:moveTo>
                  <a:pt x="7169276" y="5665107"/>
                </a:moveTo>
                <a:cubicBezTo>
                  <a:pt x="7360157" y="5665107"/>
                  <a:pt x="7514897" y="5819847"/>
                  <a:pt x="7514897" y="6010728"/>
                </a:cubicBezTo>
                <a:cubicBezTo>
                  <a:pt x="7514897" y="6201609"/>
                  <a:pt x="7360157" y="6356349"/>
                  <a:pt x="7169276" y="6356349"/>
                </a:cubicBezTo>
                <a:cubicBezTo>
                  <a:pt x="6978395" y="6356349"/>
                  <a:pt x="6823655" y="6201609"/>
                  <a:pt x="6823655" y="6010728"/>
                </a:cubicBezTo>
                <a:cubicBezTo>
                  <a:pt x="6823655" y="5819847"/>
                  <a:pt x="6978395" y="5665107"/>
                  <a:pt x="7169276" y="5665107"/>
                </a:cubicBezTo>
                <a:close/>
                <a:moveTo>
                  <a:pt x="10010446" y="2285546"/>
                </a:moveTo>
                <a:cubicBezTo>
                  <a:pt x="10256938" y="2285546"/>
                  <a:pt x="10456760" y="2485368"/>
                  <a:pt x="10456760" y="2731860"/>
                </a:cubicBezTo>
                <a:cubicBezTo>
                  <a:pt x="10456760" y="2978352"/>
                  <a:pt x="10256938" y="3178174"/>
                  <a:pt x="10010446" y="3178174"/>
                </a:cubicBezTo>
                <a:cubicBezTo>
                  <a:pt x="9763954" y="3178174"/>
                  <a:pt x="9564132" y="2978352"/>
                  <a:pt x="9564132" y="2731860"/>
                </a:cubicBezTo>
                <a:cubicBezTo>
                  <a:pt x="9564132" y="2485368"/>
                  <a:pt x="9763954" y="2285546"/>
                  <a:pt x="10010446" y="2285546"/>
                </a:cubicBezTo>
                <a:close/>
                <a:moveTo>
                  <a:pt x="10354145" y="1626054"/>
                </a:moveTo>
                <a:cubicBezTo>
                  <a:pt x="10498559" y="1626054"/>
                  <a:pt x="10615629" y="1743124"/>
                  <a:pt x="10615629" y="1887538"/>
                </a:cubicBezTo>
                <a:cubicBezTo>
                  <a:pt x="10615629" y="2031953"/>
                  <a:pt x="10498559" y="2149022"/>
                  <a:pt x="10354145" y="2149022"/>
                </a:cubicBezTo>
                <a:cubicBezTo>
                  <a:pt x="10209731" y="2149022"/>
                  <a:pt x="10092661" y="2031953"/>
                  <a:pt x="10092661" y="1887538"/>
                </a:cubicBezTo>
                <a:cubicBezTo>
                  <a:pt x="10092661" y="1743124"/>
                  <a:pt x="10209731" y="1626054"/>
                  <a:pt x="10354145" y="1626054"/>
                </a:cubicBezTo>
                <a:close/>
                <a:moveTo>
                  <a:pt x="1458900" y="620485"/>
                </a:moveTo>
                <a:cubicBezTo>
                  <a:pt x="1705392" y="620485"/>
                  <a:pt x="1905214" y="820307"/>
                  <a:pt x="1905214" y="1066799"/>
                </a:cubicBezTo>
                <a:cubicBezTo>
                  <a:pt x="1905214" y="1313291"/>
                  <a:pt x="1705392" y="1513113"/>
                  <a:pt x="1458900" y="1513113"/>
                </a:cubicBezTo>
                <a:cubicBezTo>
                  <a:pt x="1212408" y="1513113"/>
                  <a:pt x="1012586" y="1313291"/>
                  <a:pt x="1012586" y="1066799"/>
                </a:cubicBezTo>
                <a:cubicBezTo>
                  <a:pt x="1012586" y="820307"/>
                  <a:pt x="1212408" y="620485"/>
                  <a:pt x="1458900" y="620485"/>
                </a:cubicBezTo>
                <a:close/>
                <a:moveTo>
                  <a:pt x="6634576" y="0"/>
                </a:moveTo>
                <a:lnTo>
                  <a:pt x="10141834" y="0"/>
                </a:lnTo>
                <a:lnTo>
                  <a:pt x="10200260" y="112226"/>
                </a:lnTo>
                <a:cubicBezTo>
                  <a:pt x="10410239" y="575266"/>
                  <a:pt x="10394872" y="1153565"/>
                  <a:pt x="9914575" y="1675662"/>
                </a:cubicBezTo>
                <a:cubicBezTo>
                  <a:pt x="9716856" y="1890645"/>
                  <a:pt x="9539638" y="2125049"/>
                  <a:pt x="9361609" y="2357294"/>
                </a:cubicBezTo>
                <a:cubicBezTo>
                  <a:pt x="9193292" y="2576998"/>
                  <a:pt x="9188572" y="2830553"/>
                  <a:pt x="9334635" y="3068327"/>
                </a:cubicBezTo>
                <a:cubicBezTo>
                  <a:pt x="9495670" y="3329571"/>
                  <a:pt x="9683004" y="3577866"/>
                  <a:pt x="9815042" y="3852732"/>
                </a:cubicBezTo>
                <a:cubicBezTo>
                  <a:pt x="10050525" y="4342848"/>
                  <a:pt x="9955575" y="4825682"/>
                  <a:pt x="9376176" y="5163127"/>
                </a:cubicBezTo>
                <a:cubicBezTo>
                  <a:pt x="8901029" y="5439880"/>
                  <a:pt x="8396077" y="5450670"/>
                  <a:pt x="7869813" y="5397801"/>
                </a:cubicBezTo>
                <a:cubicBezTo>
                  <a:pt x="7414763" y="5352214"/>
                  <a:pt x="6924916" y="5316879"/>
                  <a:pt x="6545392" y="5591203"/>
                </a:cubicBezTo>
                <a:cubicBezTo>
                  <a:pt x="6238293" y="5813469"/>
                  <a:pt x="6024794" y="6166019"/>
                  <a:pt x="5772723" y="6463272"/>
                </a:cubicBezTo>
                <a:cubicBezTo>
                  <a:pt x="5693284" y="6557074"/>
                  <a:pt x="5618532" y="6655326"/>
                  <a:pt x="5542128" y="6751893"/>
                </a:cubicBezTo>
                <a:lnTo>
                  <a:pt x="5455473" y="6858000"/>
                </a:lnTo>
                <a:lnTo>
                  <a:pt x="3884322" y="6858000"/>
                </a:lnTo>
                <a:lnTo>
                  <a:pt x="3874161" y="6844414"/>
                </a:lnTo>
                <a:cubicBezTo>
                  <a:pt x="3769502" y="6682570"/>
                  <a:pt x="3725804" y="6471499"/>
                  <a:pt x="3692625" y="6276207"/>
                </a:cubicBezTo>
                <a:cubicBezTo>
                  <a:pt x="3594979" y="5704764"/>
                  <a:pt x="2996562" y="5529973"/>
                  <a:pt x="2561203" y="5655806"/>
                </a:cubicBezTo>
                <a:cubicBezTo>
                  <a:pt x="1295584" y="6024675"/>
                  <a:pt x="405173" y="5378783"/>
                  <a:pt x="69617" y="4277706"/>
                </a:cubicBezTo>
                <a:cubicBezTo>
                  <a:pt x="12163" y="4089022"/>
                  <a:pt x="22818" y="3880245"/>
                  <a:pt x="1643" y="3679828"/>
                </a:cubicBezTo>
                <a:cubicBezTo>
                  <a:pt x="-11845" y="3246491"/>
                  <a:pt x="53163" y="2840533"/>
                  <a:pt x="368893" y="2516306"/>
                </a:cubicBezTo>
                <a:cubicBezTo>
                  <a:pt x="570254" y="2309550"/>
                  <a:pt x="826642" y="2227145"/>
                  <a:pt x="1113509" y="2192618"/>
                </a:cubicBezTo>
                <a:cubicBezTo>
                  <a:pt x="1425464" y="2154854"/>
                  <a:pt x="1739171" y="2099963"/>
                  <a:pt x="2037232" y="2005555"/>
                </a:cubicBezTo>
                <a:cubicBezTo>
                  <a:pt x="2313447" y="1917888"/>
                  <a:pt x="2430109" y="1649902"/>
                  <a:pt x="2547311" y="1405114"/>
                </a:cubicBezTo>
                <a:cubicBezTo>
                  <a:pt x="2839303" y="794962"/>
                  <a:pt x="3300289" y="490426"/>
                  <a:pt x="3900864" y="578766"/>
                </a:cubicBezTo>
                <a:cubicBezTo>
                  <a:pt x="4133785" y="613023"/>
                  <a:pt x="4362119" y="739800"/>
                  <a:pt x="4571571" y="860778"/>
                </a:cubicBezTo>
                <a:cubicBezTo>
                  <a:pt x="5133169" y="1185276"/>
                  <a:pt x="5641898" y="1029501"/>
                  <a:pt x="6039226" y="631499"/>
                </a:cubicBezTo>
                <a:cubicBezTo>
                  <a:pt x="6180165" y="489886"/>
                  <a:pt x="6313484" y="339979"/>
                  <a:pt x="6449433" y="193257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9DA8072-CFAB-431A-9063-EB901C14B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1743" y="1344594"/>
            <a:ext cx="6458556" cy="2674955"/>
          </a:xfrm>
        </p:spPr>
        <p:txBody>
          <a:bodyPr>
            <a:normAutofit/>
          </a:bodyPr>
          <a:lstStyle/>
          <a:p>
            <a:pPr algn="ctr"/>
            <a:r>
              <a:rPr lang="nl-N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Future</a:t>
            </a:r>
            <a:r>
              <a:rPr lang="nl-N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 (to be </a:t>
            </a:r>
            <a:r>
              <a:rPr lang="nl-N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going</a:t>
            </a:r>
            <a:r>
              <a:rPr lang="nl-N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 to)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A547AEC-A28E-4A9C-8E8C-A71F52C8E208}"/>
              </a:ext>
            </a:extLst>
          </p:cNvPr>
          <p:cNvSpPr txBox="1"/>
          <p:nvPr/>
        </p:nvSpPr>
        <p:spPr>
          <a:xfrm>
            <a:off x="397164" y="6271491"/>
            <a:ext cx="266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P. 165 &amp; 173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0382F83-5F33-43F6-876E-E336CB89F7FB}"/>
              </a:ext>
            </a:extLst>
          </p:cNvPr>
          <p:cNvSpPr txBox="1"/>
          <p:nvPr/>
        </p:nvSpPr>
        <p:spPr>
          <a:xfrm>
            <a:off x="1" y="448887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To talk </a:t>
            </a:r>
            <a:r>
              <a:rPr lang="nl-NL" sz="2800" dirty="0" err="1"/>
              <a:t>about</a:t>
            </a:r>
            <a:r>
              <a:rPr lang="nl-NL" sz="2800" dirty="0"/>
              <a:t> </a:t>
            </a:r>
            <a:r>
              <a:rPr lang="nl-NL" sz="2800" dirty="0" err="1"/>
              <a:t>future</a:t>
            </a:r>
            <a:r>
              <a:rPr lang="nl-NL" sz="2800" dirty="0"/>
              <a:t> </a:t>
            </a:r>
            <a:r>
              <a:rPr lang="nl-NL" sz="2800" dirty="0" err="1"/>
              <a:t>plans</a:t>
            </a:r>
            <a:r>
              <a:rPr lang="nl-NL" sz="2800" dirty="0"/>
              <a:t> and </a:t>
            </a:r>
            <a:r>
              <a:rPr lang="nl-NL" sz="2800" dirty="0" err="1"/>
              <a:t>arrangements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59914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A1DBE-A731-49C1-9658-CF563A273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89" y="243486"/>
            <a:ext cx="10972800" cy="1325563"/>
          </a:xfrm>
        </p:spPr>
        <p:txBody>
          <a:bodyPr/>
          <a:lstStyle/>
          <a:p>
            <a:r>
              <a:rPr lang="nl-NL" dirty="0">
                <a:latin typeface="Britannic Bold" panose="020B0903060703020204" pitchFamily="34" charset="0"/>
              </a:rPr>
              <a:t>The </a:t>
            </a:r>
            <a:r>
              <a:rPr lang="nl-NL" dirty="0" err="1">
                <a:latin typeface="Britannic Bold" panose="020B0903060703020204" pitchFamily="34" charset="0"/>
              </a:rPr>
              <a:t>rule</a:t>
            </a:r>
            <a:r>
              <a:rPr lang="nl-NL" dirty="0">
                <a:latin typeface="Britannic Bold" panose="020B0903060703020204" pitchFamily="34" charset="0"/>
              </a:rPr>
              <a:t> -&gt;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249440-7A23-4DDA-9F17-F51B545D0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89" y="1793460"/>
            <a:ext cx="10972800" cy="387614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/>
              <a:t>To be + </a:t>
            </a:r>
            <a:r>
              <a:rPr lang="nl-NL" b="1" dirty="0" err="1">
                <a:solidFill>
                  <a:schemeClr val="accent6"/>
                </a:solidFill>
              </a:rPr>
              <a:t>going</a:t>
            </a:r>
            <a:r>
              <a:rPr lang="nl-NL" b="1" dirty="0">
                <a:solidFill>
                  <a:schemeClr val="accent6"/>
                </a:solidFill>
              </a:rPr>
              <a:t> to </a:t>
            </a:r>
            <a:r>
              <a:rPr lang="nl-NL" b="1" dirty="0"/>
              <a:t>+ </a:t>
            </a:r>
            <a:r>
              <a:rPr lang="nl-NL" b="1" dirty="0" err="1">
                <a:solidFill>
                  <a:schemeClr val="accent1"/>
                </a:solidFill>
              </a:rPr>
              <a:t>infinitive</a:t>
            </a:r>
            <a:r>
              <a:rPr lang="nl-NL" b="1" dirty="0">
                <a:solidFill>
                  <a:schemeClr val="accent1"/>
                </a:solidFill>
              </a:rPr>
              <a:t> verb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8555F20-EF1F-4890-901A-9E90ADB501DF}"/>
              </a:ext>
            </a:extLst>
          </p:cNvPr>
          <p:cNvSpPr txBox="1"/>
          <p:nvPr/>
        </p:nvSpPr>
        <p:spPr>
          <a:xfrm>
            <a:off x="609600" y="2295940"/>
            <a:ext cx="4904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 be -&gt; </a:t>
            </a:r>
            <a:r>
              <a:rPr lang="nl-NL" dirty="0" err="1"/>
              <a:t>am</a:t>
            </a:r>
            <a:r>
              <a:rPr lang="nl-NL" dirty="0"/>
              <a:t>, is and are.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E5D460A-9043-43A4-9920-67B88F54FFC1}"/>
              </a:ext>
            </a:extLst>
          </p:cNvPr>
          <p:cNvSpPr txBox="1"/>
          <p:nvPr/>
        </p:nvSpPr>
        <p:spPr>
          <a:xfrm>
            <a:off x="609600" y="3429000"/>
            <a:ext cx="5486400" cy="2954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dirty="0"/>
              <a:t>I -&gt; </a:t>
            </a:r>
            <a:r>
              <a:rPr lang="nl-NL" b="1" dirty="0"/>
              <a:t>AM</a:t>
            </a:r>
          </a:p>
          <a:p>
            <a:pPr>
              <a:lnSpc>
                <a:spcPct val="150000"/>
              </a:lnSpc>
            </a:pPr>
            <a:r>
              <a:rPr lang="nl-NL" dirty="0"/>
              <a:t>You -&gt; </a:t>
            </a:r>
            <a:r>
              <a:rPr lang="nl-NL" b="1" dirty="0"/>
              <a:t>ARE</a:t>
            </a:r>
          </a:p>
          <a:p>
            <a:pPr>
              <a:lnSpc>
                <a:spcPct val="150000"/>
              </a:lnSpc>
            </a:pPr>
            <a:r>
              <a:rPr lang="nl-NL" dirty="0"/>
              <a:t>He -&gt; </a:t>
            </a:r>
            <a:r>
              <a:rPr lang="nl-NL" b="1" dirty="0"/>
              <a:t>IS</a:t>
            </a:r>
          </a:p>
          <a:p>
            <a:pPr>
              <a:lnSpc>
                <a:spcPct val="150000"/>
              </a:lnSpc>
            </a:pPr>
            <a:r>
              <a:rPr lang="nl-NL" dirty="0"/>
              <a:t>She -&gt; </a:t>
            </a:r>
            <a:r>
              <a:rPr lang="nl-NL" b="1" dirty="0"/>
              <a:t>IS</a:t>
            </a:r>
          </a:p>
          <a:p>
            <a:pPr>
              <a:lnSpc>
                <a:spcPct val="150000"/>
              </a:lnSpc>
            </a:pPr>
            <a:r>
              <a:rPr lang="nl-NL" dirty="0"/>
              <a:t>It -&gt; </a:t>
            </a:r>
            <a:r>
              <a:rPr lang="nl-NL" b="1" dirty="0"/>
              <a:t>IS</a:t>
            </a:r>
          </a:p>
          <a:p>
            <a:pPr>
              <a:lnSpc>
                <a:spcPct val="150000"/>
              </a:lnSpc>
            </a:pPr>
            <a:r>
              <a:rPr lang="nl-NL" dirty="0"/>
              <a:t>We -&gt; </a:t>
            </a:r>
            <a:r>
              <a:rPr lang="nl-NL" b="1" dirty="0"/>
              <a:t>ARE</a:t>
            </a:r>
          </a:p>
          <a:p>
            <a:pPr>
              <a:lnSpc>
                <a:spcPct val="150000"/>
              </a:lnSpc>
            </a:pPr>
            <a:r>
              <a:rPr lang="nl-NL" dirty="0"/>
              <a:t>They -&gt; </a:t>
            </a:r>
            <a:r>
              <a:rPr lang="nl-NL" b="1" dirty="0"/>
              <a:t>ARE</a:t>
            </a:r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5AAEC353-9D67-4611-8158-76C0745CE296}"/>
              </a:ext>
            </a:extLst>
          </p:cNvPr>
          <p:cNvSpPr/>
          <p:nvPr/>
        </p:nvSpPr>
        <p:spPr>
          <a:xfrm>
            <a:off x="2706253" y="3602944"/>
            <a:ext cx="1958109" cy="12007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: rechts 6">
            <a:extLst>
              <a:ext uri="{FF2B5EF4-FFF2-40B4-BE49-F238E27FC236}">
                <a16:creationId xmlns:a16="http://schemas.microsoft.com/office/drawing/2014/main" id="{9158A0CE-2E48-42D5-87AF-F82A4177FAA0}"/>
              </a:ext>
            </a:extLst>
          </p:cNvPr>
          <p:cNvSpPr/>
          <p:nvPr/>
        </p:nvSpPr>
        <p:spPr>
          <a:xfrm>
            <a:off x="2706253" y="4029089"/>
            <a:ext cx="1958109" cy="12007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A4A94899-7489-45C3-80A9-C43CD05BF412}"/>
              </a:ext>
            </a:extLst>
          </p:cNvPr>
          <p:cNvSpPr/>
          <p:nvPr/>
        </p:nvSpPr>
        <p:spPr>
          <a:xfrm>
            <a:off x="2706254" y="4916428"/>
            <a:ext cx="1958109" cy="12007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193D3F5-1BE8-478E-8798-9BDE1BA3019C}"/>
              </a:ext>
            </a:extLst>
          </p:cNvPr>
          <p:cNvSpPr txBox="1"/>
          <p:nvPr/>
        </p:nvSpPr>
        <p:spPr>
          <a:xfrm>
            <a:off x="2641597" y="3111049"/>
            <a:ext cx="125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>
                <a:solidFill>
                  <a:schemeClr val="accent6"/>
                </a:solidFill>
              </a:rPr>
              <a:t>going</a:t>
            </a:r>
            <a:r>
              <a:rPr lang="nl-NL" b="1" dirty="0">
                <a:solidFill>
                  <a:schemeClr val="accent6"/>
                </a:solidFill>
              </a:rPr>
              <a:t> to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18E2C68-4EEB-4A59-8F7C-B4D47033F47B}"/>
              </a:ext>
            </a:extLst>
          </p:cNvPr>
          <p:cNvSpPr txBox="1"/>
          <p:nvPr/>
        </p:nvSpPr>
        <p:spPr>
          <a:xfrm>
            <a:off x="5052286" y="3451306"/>
            <a:ext cx="341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 err="1">
                <a:solidFill>
                  <a:schemeClr val="accent1"/>
                </a:solidFill>
              </a:rPr>
              <a:t>play</a:t>
            </a:r>
            <a:r>
              <a:rPr lang="nl-NL" b="1" dirty="0">
                <a:solidFill>
                  <a:schemeClr val="accent1"/>
                </a:solidFill>
              </a:rPr>
              <a:t> </a:t>
            </a:r>
            <a:r>
              <a:rPr lang="nl-NL" dirty="0"/>
              <a:t>tennis with my </a:t>
            </a:r>
            <a:r>
              <a:rPr lang="nl-NL" dirty="0" err="1"/>
              <a:t>friends</a:t>
            </a:r>
            <a:r>
              <a:rPr lang="nl-NL" dirty="0"/>
              <a:t>.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AC3D8CE-F036-44CF-A3D7-D4DC46108C39}"/>
              </a:ext>
            </a:extLst>
          </p:cNvPr>
          <p:cNvSpPr txBox="1"/>
          <p:nvPr/>
        </p:nvSpPr>
        <p:spPr>
          <a:xfrm>
            <a:off x="5052286" y="3894888"/>
            <a:ext cx="359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 err="1">
                <a:solidFill>
                  <a:schemeClr val="accent1"/>
                </a:solidFill>
              </a:rPr>
              <a:t>watch</a:t>
            </a:r>
            <a:r>
              <a:rPr lang="nl-NL" b="1" u="sng" dirty="0">
                <a:solidFill>
                  <a:schemeClr val="accent1"/>
                </a:solidFill>
              </a:rPr>
              <a:t> </a:t>
            </a:r>
            <a:r>
              <a:rPr lang="nl-NL" dirty="0"/>
              <a:t>a movie with Chris.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287AE7C9-6F70-42D2-9E88-B68691A49D78}"/>
              </a:ext>
            </a:extLst>
          </p:cNvPr>
          <p:cNvSpPr txBox="1"/>
          <p:nvPr/>
        </p:nvSpPr>
        <p:spPr>
          <a:xfrm>
            <a:off x="5052286" y="4731762"/>
            <a:ext cx="424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 err="1">
                <a:solidFill>
                  <a:schemeClr val="accent1"/>
                </a:solidFill>
              </a:rPr>
              <a:t>cook</a:t>
            </a:r>
            <a:r>
              <a:rPr lang="nl-NL" b="1" dirty="0">
                <a:solidFill>
                  <a:schemeClr val="accent1"/>
                </a:solidFill>
              </a:rPr>
              <a:t> </a:t>
            </a:r>
            <a:r>
              <a:rPr lang="nl-NL" dirty="0"/>
              <a:t>pizza</a:t>
            </a:r>
            <a:r>
              <a:rPr lang="nl-NL" b="1" dirty="0">
                <a:solidFill>
                  <a:schemeClr val="accent1"/>
                </a:solidFill>
              </a:rPr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dinner</a:t>
            </a:r>
            <a:r>
              <a:rPr lang="nl-NL" dirty="0"/>
              <a:t>. </a:t>
            </a:r>
          </a:p>
        </p:txBody>
      </p:sp>
      <p:sp>
        <p:nvSpPr>
          <p:cNvPr id="13" name="Pijl: rechts 12">
            <a:extLst>
              <a:ext uri="{FF2B5EF4-FFF2-40B4-BE49-F238E27FC236}">
                <a16:creationId xmlns:a16="http://schemas.microsoft.com/office/drawing/2014/main" id="{34AEFE61-9F47-465A-9581-27B9E78ED95C}"/>
              </a:ext>
            </a:extLst>
          </p:cNvPr>
          <p:cNvSpPr/>
          <p:nvPr/>
        </p:nvSpPr>
        <p:spPr>
          <a:xfrm>
            <a:off x="2706254" y="5911646"/>
            <a:ext cx="1958109" cy="12007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CC57DCA-93C9-4B92-9CF0-DDAEA23F3CA6}"/>
              </a:ext>
            </a:extLst>
          </p:cNvPr>
          <p:cNvSpPr txBox="1"/>
          <p:nvPr/>
        </p:nvSpPr>
        <p:spPr>
          <a:xfrm>
            <a:off x="5052286" y="5757786"/>
            <a:ext cx="328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>
                <a:solidFill>
                  <a:schemeClr val="accent1"/>
                </a:solidFill>
              </a:rPr>
              <a:t>help</a:t>
            </a:r>
            <a:r>
              <a:rPr lang="nl-NL" b="1" dirty="0">
                <a:solidFill>
                  <a:schemeClr val="accent1"/>
                </a:solidFill>
              </a:rPr>
              <a:t> </a:t>
            </a:r>
            <a:r>
              <a:rPr lang="nl-NL" dirty="0"/>
              <a:t>the </a:t>
            </a:r>
            <a:r>
              <a:rPr lang="nl-NL" dirty="0" err="1"/>
              <a:t>old</a:t>
            </a:r>
            <a:r>
              <a:rPr lang="nl-NL" dirty="0"/>
              <a:t> lady.</a:t>
            </a:r>
          </a:p>
        </p:txBody>
      </p:sp>
      <p:sp>
        <p:nvSpPr>
          <p:cNvPr id="15" name="Pijl: vijfhoek 14">
            <a:extLst>
              <a:ext uri="{FF2B5EF4-FFF2-40B4-BE49-F238E27FC236}">
                <a16:creationId xmlns:a16="http://schemas.microsoft.com/office/drawing/2014/main" id="{B8B768CD-898F-499D-8C94-D278769116FF}"/>
              </a:ext>
            </a:extLst>
          </p:cNvPr>
          <p:cNvSpPr/>
          <p:nvPr/>
        </p:nvSpPr>
        <p:spPr>
          <a:xfrm rot="5400000">
            <a:off x="1721811" y="2857965"/>
            <a:ext cx="770343" cy="574851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Not</a:t>
            </a:r>
            <a:endParaRPr lang="nl-N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9941395-93A0-46AE-ADE3-BFC25A3F0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3" y="402594"/>
            <a:ext cx="3112657" cy="332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9795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0" grpId="0"/>
      <p:bldP spid="11" grpId="0"/>
      <p:bldP spid="12" grpId="0"/>
      <p:bldP spid="13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ackground Fill">
            <a:extLst>
              <a:ext uri="{FF2B5EF4-FFF2-40B4-BE49-F238E27FC236}">
                <a16:creationId xmlns:a16="http://schemas.microsoft.com/office/drawing/2014/main" id="{18D902C6-08DE-45F8-B54A-41065C31B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B3AFF00-BBA4-4343-8496-80833519A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9" y="1"/>
            <a:ext cx="8916078" cy="6857999"/>
          </a:xfrm>
          <a:custGeom>
            <a:avLst/>
            <a:gdLst>
              <a:gd name="connsiteX0" fmla="*/ 8183400 w 8916078"/>
              <a:gd name="connsiteY0" fmla="*/ 3865853 h 6820849"/>
              <a:gd name="connsiteX1" fmla="*/ 8259593 w 8916078"/>
              <a:gd name="connsiteY1" fmla="*/ 3878252 h 6820849"/>
              <a:gd name="connsiteX2" fmla="*/ 8529076 w 8916078"/>
              <a:gd name="connsiteY2" fmla="*/ 4345010 h 6820849"/>
              <a:gd name="connsiteX3" fmla="*/ 8062319 w 8916078"/>
              <a:gd name="connsiteY3" fmla="*/ 4614493 h 6820849"/>
              <a:gd name="connsiteX4" fmla="*/ 7792836 w 8916078"/>
              <a:gd name="connsiteY4" fmla="*/ 4147735 h 6820849"/>
              <a:gd name="connsiteX5" fmla="*/ 8183400 w 8916078"/>
              <a:gd name="connsiteY5" fmla="*/ 3865853 h 6820849"/>
              <a:gd name="connsiteX6" fmla="*/ 8734942 w 8916078"/>
              <a:gd name="connsiteY6" fmla="*/ 2667480 h 6820849"/>
              <a:gd name="connsiteX7" fmla="*/ 8773412 w 8916078"/>
              <a:gd name="connsiteY7" fmla="*/ 2673741 h 6820849"/>
              <a:gd name="connsiteX8" fmla="*/ 8909474 w 8916078"/>
              <a:gd name="connsiteY8" fmla="*/ 2909407 h 6820849"/>
              <a:gd name="connsiteX9" fmla="*/ 8673808 w 8916078"/>
              <a:gd name="connsiteY9" fmla="*/ 3045469 h 6820849"/>
              <a:gd name="connsiteX10" fmla="*/ 8537746 w 8916078"/>
              <a:gd name="connsiteY10" fmla="*/ 2809802 h 6820849"/>
              <a:gd name="connsiteX11" fmla="*/ 8697151 w 8916078"/>
              <a:gd name="connsiteY11" fmla="*/ 2668961 h 6820849"/>
              <a:gd name="connsiteX12" fmla="*/ 8734942 w 8916078"/>
              <a:gd name="connsiteY12" fmla="*/ 2667480 h 6820849"/>
              <a:gd name="connsiteX13" fmla="*/ 8776652 w 8916078"/>
              <a:gd name="connsiteY13" fmla="*/ 1 h 6820849"/>
              <a:gd name="connsiteX14" fmla="*/ 8786961 w 8916078"/>
              <a:gd name="connsiteY14" fmla="*/ 42970 h 6820849"/>
              <a:gd name="connsiteX15" fmla="*/ 8775876 w 8916078"/>
              <a:gd name="connsiteY15" fmla="*/ 219853 h 6820849"/>
              <a:gd name="connsiteX16" fmla="*/ 8229255 w 8916078"/>
              <a:gd name="connsiteY16" fmla="*/ 535444 h 6820849"/>
              <a:gd name="connsiteX17" fmla="*/ 7899142 w 8916078"/>
              <a:gd name="connsiteY17" fmla="*/ 78053 h 6820849"/>
              <a:gd name="connsiteX18" fmla="*/ 7911844 w 8916078"/>
              <a:gd name="connsiteY18" fmla="*/ 1 h 6820849"/>
              <a:gd name="connsiteX19" fmla="*/ 0 w 8916078"/>
              <a:gd name="connsiteY19" fmla="*/ 0 h 6820849"/>
              <a:gd name="connsiteX20" fmla="*/ 3064542 w 8916078"/>
              <a:gd name="connsiteY20" fmla="*/ 1 h 6820849"/>
              <a:gd name="connsiteX21" fmla="*/ 3626351 w 8916078"/>
              <a:gd name="connsiteY21" fmla="*/ 1 h 6820849"/>
              <a:gd name="connsiteX22" fmla="*/ 6388767 w 8916078"/>
              <a:gd name="connsiteY22" fmla="*/ 1 h 6820849"/>
              <a:gd name="connsiteX23" fmla="*/ 7293415 w 8916078"/>
              <a:gd name="connsiteY23" fmla="*/ 1 h 6820849"/>
              <a:gd name="connsiteX24" fmla="*/ 7285291 w 8916078"/>
              <a:gd name="connsiteY24" fmla="*/ 184997 h 6820849"/>
              <a:gd name="connsiteX25" fmla="*/ 7288318 w 8916078"/>
              <a:gd name="connsiteY25" fmla="*/ 419996 h 6820849"/>
              <a:gd name="connsiteX26" fmla="*/ 7736280 w 8916078"/>
              <a:gd name="connsiteY26" fmla="*/ 1068100 h 6820849"/>
              <a:gd name="connsiteX27" fmla="*/ 8184147 w 8916078"/>
              <a:gd name="connsiteY27" fmla="*/ 2589406 h 6820849"/>
              <a:gd name="connsiteX28" fmla="*/ 7738154 w 8916078"/>
              <a:gd name="connsiteY28" fmla="*/ 3164270 h 6820849"/>
              <a:gd name="connsiteX29" fmla="*/ 7579762 w 8916078"/>
              <a:gd name="connsiteY29" fmla="*/ 4641256 h 6820849"/>
              <a:gd name="connsiteX30" fmla="*/ 8191492 w 8916078"/>
              <a:gd name="connsiteY30" fmla="*/ 5670858 h 6820849"/>
              <a:gd name="connsiteX31" fmla="*/ 8477065 w 8916078"/>
              <a:gd name="connsiteY31" fmla="*/ 6707671 h 6820849"/>
              <a:gd name="connsiteX32" fmla="*/ 8478852 w 8916078"/>
              <a:gd name="connsiteY32" fmla="*/ 6820849 h 6820849"/>
              <a:gd name="connsiteX33" fmla="*/ 0 w 8916078"/>
              <a:gd name="connsiteY33" fmla="*/ 6820849 h 682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8916078" h="6820849">
                <a:moveTo>
                  <a:pt x="8183400" y="3865853"/>
                </a:moveTo>
                <a:cubicBezTo>
                  <a:pt x="8208679" y="3867370"/>
                  <a:pt x="8234181" y="3871443"/>
                  <a:pt x="8259593" y="3878252"/>
                </a:cubicBezTo>
                <a:cubicBezTo>
                  <a:pt x="8462901" y="3932728"/>
                  <a:pt x="8583552" y="4141703"/>
                  <a:pt x="8529076" y="4345010"/>
                </a:cubicBezTo>
                <a:cubicBezTo>
                  <a:pt x="8474600" y="4548317"/>
                  <a:pt x="8265626" y="4668969"/>
                  <a:pt x="8062319" y="4614493"/>
                </a:cubicBezTo>
                <a:cubicBezTo>
                  <a:pt x="7859012" y="4560017"/>
                  <a:pt x="7738360" y="4351042"/>
                  <a:pt x="7792836" y="4147735"/>
                </a:cubicBezTo>
                <a:cubicBezTo>
                  <a:pt x="7840502" y="3969841"/>
                  <a:pt x="8006457" y="3855230"/>
                  <a:pt x="8183400" y="3865853"/>
                </a:cubicBezTo>
                <a:close/>
                <a:moveTo>
                  <a:pt x="8734942" y="2667480"/>
                </a:moveTo>
                <a:cubicBezTo>
                  <a:pt x="8747705" y="2668246"/>
                  <a:pt x="8760581" y="2670303"/>
                  <a:pt x="8773412" y="2673741"/>
                </a:cubicBezTo>
                <a:cubicBezTo>
                  <a:pt x="8876062" y="2701246"/>
                  <a:pt x="8936980" y="2806757"/>
                  <a:pt x="8909474" y="2909407"/>
                </a:cubicBezTo>
                <a:cubicBezTo>
                  <a:pt x="8881969" y="3012057"/>
                  <a:pt x="8776458" y="3072974"/>
                  <a:pt x="8673808" y="3045469"/>
                </a:cubicBezTo>
                <a:cubicBezTo>
                  <a:pt x="8571158" y="3017965"/>
                  <a:pt x="8510241" y="2912452"/>
                  <a:pt x="8537746" y="2809802"/>
                </a:cubicBezTo>
                <a:cubicBezTo>
                  <a:pt x="8558375" y="2732815"/>
                  <a:pt x="8622882" y="2679302"/>
                  <a:pt x="8697151" y="2668961"/>
                </a:cubicBezTo>
                <a:cubicBezTo>
                  <a:pt x="8709529" y="2667237"/>
                  <a:pt x="8722180" y="2666714"/>
                  <a:pt x="8734942" y="2667480"/>
                </a:cubicBezTo>
                <a:close/>
                <a:moveTo>
                  <a:pt x="8776652" y="1"/>
                </a:moveTo>
                <a:lnTo>
                  <a:pt x="8786961" y="42970"/>
                </a:lnTo>
                <a:cubicBezTo>
                  <a:pt x="8794957" y="100392"/>
                  <a:pt x="8791826" y="160330"/>
                  <a:pt x="8775876" y="219853"/>
                </a:cubicBezTo>
                <a:cubicBezTo>
                  <a:pt x="8712079" y="457946"/>
                  <a:pt x="8467349" y="599241"/>
                  <a:pt x="8229255" y="535444"/>
                </a:cubicBezTo>
                <a:cubicBezTo>
                  <a:pt x="8020924" y="479621"/>
                  <a:pt x="7886703" y="285271"/>
                  <a:pt x="7899142" y="78053"/>
                </a:cubicBezTo>
                <a:lnTo>
                  <a:pt x="7911844" y="1"/>
                </a:lnTo>
                <a:close/>
                <a:moveTo>
                  <a:pt x="0" y="0"/>
                </a:moveTo>
                <a:lnTo>
                  <a:pt x="3064542" y="1"/>
                </a:lnTo>
                <a:lnTo>
                  <a:pt x="3626351" y="1"/>
                </a:lnTo>
                <a:lnTo>
                  <a:pt x="6388767" y="1"/>
                </a:lnTo>
                <a:lnTo>
                  <a:pt x="7293415" y="1"/>
                </a:lnTo>
                <a:lnTo>
                  <a:pt x="7285291" y="184997"/>
                </a:lnTo>
                <a:cubicBezTo>
                  <a:pt x="7283933" y="263521"/>
                  <a:pt x="7284806" y="341911"/>
                  <a:pt x="7288318" y="419996"/>
                </a:cubicBezTo>
                <a:cubicBezTo>
                  <a:pt x="7301507" y="709488"/>
                  <a:pt x="7530168" y="891535"/>
                  <a:pt x="7736280" y="1068100"/>
                </a:cubicBezTo>
                <a:cubicBezTo>
                  <a:pt x="8250069" y="1508062"/>
                  <a:pt x="8424916" y="2032159"/>
                  <a:pt x="8184147" y="2589406"/>
                </a:cubicBezTo>
                <a:cubicBezTo>
                  <a:pt x="8090773" y="2805524"/>
                  <a:pt x="7909218" y="2993264"/>
                  <a:pt x="7738154" y="3164270"/>
                </a:cubicBezTo>
                <a:cubicBezTo>
                  <a:pt x="7279360" y="3622745"/>
                  <a:pt x="7298159" y="4154456"/>
                  <a:pt x="7579762" y="4641256"/>
                </a:cubicBezTo>
                <a:cubicBezTo>
                  <a:pt x="7780382" y="4986833"/>
                  <a:pt x="8020938" y="5311557"/>
                  <a:pt x="8191492" y="5670858"/>
                </a:cubicBezTo>
                <a:cubicBezTo>
                  <a:pt x="8357544" y="6019043"/>
                  <a:pt x="8456063" y="6366409"/>
                  <a:pt x="8477065" y="6707671"/>
                </a:cubicBezTo>
                <a:lnTo>
                  <a:pt x="8478852" y="6820849"/>
                </a:lnTo>
                <a:lnTo>
                  <a:pt x="0" y="68208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D17A1E-BB98-463C-9760-E05922589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21793"/>
            <a:ext cx="6693027" cy="9638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latin typeface="Britannic Bold" panose="020B0903060703020204" pitchFamily="34" charset="0"/>
              </a:rPr>
              <a:t>What NOT to do -&gt;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8E5377-7584-49D8-A483-837491D7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92" y="1736436"/>
            <a:ext cx="7930989" cy="224052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I </a:t>
            </a:r>
            <a:r>
              <a:rPr lang="en-US" b="1" dirty="0"/>
              <a:t>am </a:t>
            </a:r>
            <a:r>
              <a:rPr lang="en-US" b="1" dirty="0">
                <a:solidFill>
                  <a:schemeClr val="accent6"/>
                </a:solidFill>
              </a:rPr>
              <a:t>going to </a:t>
            </a:r>
            <a:r>
              <a:rPr lang="en-US" b="1" i="1" dirty="0">
                <a:solidFill>
                  <a:srgbClr val="FF0000"/>
                </a:solidFill>
              </a:rPr>
              <a:t>be watching </a:t>
            </a:r>
            <a:r>
              <a:rPr lang="en-US" dirty="0"/>
              <a:t>a movie with a friend. </a:t>
            </a:r>
            <a:r>
              <a:rPr lang="en-US" b="1" dirty="0">
                <a:solidFill>
                  <a:srgbClr val="FF0000"/>
                </a:solidFill>
              </a:rPr>
              <a:t>-&gt; FOUT</a:t>
            </a:r>
          </a:p>
          <a:p>
            <a:pPr>
              <a:lnSpc>
                <a:spcPct val="200000"/>
              </a:lnSpc>
            </a:pPr>
            <a:r>
              <a:rPr lang="en-US" dirty="0"/>
              <a:t>I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>
                <a:solidFill>
                  <a:schemeClr val="accent6"/>
                </a:solidFill>
              </a:rPr>
              <a:t>going to </a:t>
            </a:r>
            <a:r>
              <a:rPr lang="en-US" b="1" u="sng" dirty="0">
                <a:solidFill>
                  <a:schemeClr val="accent1"/>
                </a:solidFill>
              </a:rPr>
              <a:t>watch</a:t>
            </a:r>
            <a:r>
              <a:rPr lang="en-US" dirty="0"/>
              <a:t> a movie with a friend </a:t>
            </a:r>
            <a:r>
              <a:rPr lang="en-US" b="1" dirty="0">
                <a:solidFill>
                  <a:schemeClr val="accent4"/>
                </a:solidFill>
              </a:rPr>
              <a:t>-&gt; GOED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D19E2AD6-A289-47C4-BEBB-A7771BACC4DE}"/>
              </a:ext>
            </a:extLst>
          </p:cNvPr>
          <p:cNvSpPr/>
          <p:nvPr/>
        </p:nvSpPr>
        <p:spPr>
          <a:xfrm>
            <a:off x="2318328" y="1826919"/>
            <a:ext cx="1640834" cy="6363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A2CA897-7304-4987-898A-5D0B97EF63E4}"/>
              </a:ext>
            </a:extLst>
          </p:cNvPr>
          <p:cNvSpPr txBox="1"/>
          <p:nvPr/>
        </p:nvSpPr>
        <p:spPr>
          <a:xfrm>
            <a:off x="692727" y="3429000"/>
            <a:ext cx="6299200" cy="1153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*Uitleg 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accent4"/>
                </a:solidFill>
              </a:rPr>
              <a:t>Regel is </a:t>
            </a:r>
            <a:r>
              <a:rPr lang="nl-NL" dirty="0"/>
              <a:t>-&gt; </a:t>
            </a:r>
            <a:r>
              <a:rPr lang="nl-NL" b="1" dirty="0"/>
              <a:t>To be </a:t>
            </a:r>
            <a:r>
              <a:rPr lang="nl-NL" dirty="0"/>
              <a:t>+ </a:t>
            </a:r>
            <a:r>
              <a:rPr lang="nl-NL" b="1" dirty="0" err="1">
                <a:solidFill>
                  <a:schemeClr val="accent6"/>
                </a:solidFill>
              </a:rPr>
              <a:t>going</a:t>
            </a:r>
            <a:r>
              <a:rPr lang="nl-NL" b="1" dirty="0">
                <a:solidFill>
                  <a:schemeClr val="accent6"/>
                </a:solidFill>
              </a:rPr>
              <a:t> to </a:t>
            </a:r>
            <a:r>
              <a:rPr lang="nl-NL" dirty="0"/>
              <a:t>+ </a:t>
            </a:r>
            <a:r>
              <a:rPr lang="nl-NL" b="1" dirty="0" err="1">
                <a:solidFill>
                  <a:schemeClr val="accent1"/>
                </a:solidFill>
              </a:rPr>
              <a:t>infinitive</a:t>
            </a:r>
            <a:r>
              <a:rPr lang="nl-NL" dirty="0"/>
              <a:t> 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rgbClr val="FF0000"/>
                </a:solidFill>
              </a:rPr>
              <a:t>EN NIET -&gt; </a:t>
            </a:r>
            <a:r>
              <a:rPr lang="nl-NL" b="1" dirty="0"/>
              <a:t>To be </a:t>
            </a:r>
            <a:r>
              <a:rPr lang="nl-NL" dirty="0"/>
              <a:t>+ </a:t>
            </a:r>
            <a:r>
              <a:rPr lang="nl-NL" b="1" dirty="0" err="1">
                <a:solidFill>
                  <a:schemeClr val="accent6"/>
                </a:solidFill>
              </a:rPr>
              <a:t>going</a:t>
            </a:r>
            <a:r>
              <a:rPr lang="nl-NL" b="1" dirty="0">
                <a:solidFill>
                  <a:schemeClr val="accent6"/>
                </a:solidFill>
              </a:rPr>
              <a:t> to </a:t>
            </a:r>
            <a:r>
              <a:rPr lang="nl-NL" dirty="0">
                <a:solidFill>
                  <a:srgbClr val="FF0000"/>
                </a:solidFill>
              </a:rPr>
              <a:t>+ </a:t>
            </a:r>
            <a:r>
              <a:rPr lang="nl-NL" b="1" dirty="0" err="1">
                <a:solidFill>
                  <a:srgbClr val="FF0000"/>
                </a:solidFill>
              </a:rPr>
              <a:t>be+ing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604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92CBC6B-B7E0-4F24-860C-41FA2013D8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898" b="28500"/>
          <a:stretch/>
        </p:blipFill>
        <p:spPr>
          <a:xfrm>
            <a:off x="837986" y="10"/>
            <a:ext cx="10615629" cy="6857990"/>
          </a:xfrm>
          <a:custGeom>
            <a:avLst/>
            <a:gdLst/>
            <a:ahLst/>
            <a:cxnLst/>
            <a:rect l="l" t="t" r="r" b="b"/>
            <a:pathLst>
              <a:path w="10615629" h="6858000">
                <a:moveTo>
                  <a:pt x="7169276" y="5665107"/>
                </a:moveTo>
                <a:cubicBezTo>
                  <a:pt x="7360157" y="5665107"/>
                  <a:pt x="7514897" y="5819847"/>
                  <a:pt x="7514897" y="6010728"/>
                </a:cubicBezTo>
                <a:cubicBezTo>
                  <a:pt x="7514897" y="6201609"/>
                  <a:pt x="7360157" y="6356349"/>
                  <a:pt x="7169276" y="6356349"/>
                </a:cubicBezTo>
                <a:cubicBezTo>
                  <a:pt x="6978395" y="6356349"/>
                  <a:pt x="6823655" y="6201609"/>
                  <a:pt x="6823655" y="6010728"/>
                </a:cubicBezTo>
                <a:cubicBezTo>
                  <a:pt x="6823655" y="5819847"/>
                  <a:pt x="6978395" y="5665107"/>
                  <a:pt x="7169276" y="5665107"/>
                </a:cubicBezTo>
                <a:close/>
                <a:moveTo>
                  <a:pt x="10010446" y="2285546"/>
                </a:moveTo>
                <a:cubicBezTo>
                  <a:pt x="10256938" y="2285546"/>
                  <a:pt x="10456760" y="2485368"/>
                  <a:pt x="10456760" y="2731860"/>
                </a:cubicBezTo>
                <a:cubicBezTo>
                  <a:pt x="10456760" y="2978352"/>
                  <a:pt x="10256938" y="3178174"/>
                  <a:pt x="10010446" y="3178174"/>
                </a:cubicBezTo>
                <a:cubicBezTo>
                  <a:pt x="9763954" y="3178174"/>
                  <a:pt x="9564132" y="2978352"/>
                  <a:pt x="9564132" y="2731860"/>
                </a:cubicBezTo>
                <a:cubicBezTo>
                  <a:pt x="9564132" y="2485368"/>
                  <a:pt x="9763954" y="2285546"/>
                  <a:pt x="10010446" y="2285546"/>
                </a:cubicBezTo>
                <a:close/>
                <a:moveTo>
                  <a:pt x="10354145" y="1626054"/>
                </a:moveTo>
                <a:cubicBezTo>
                  <a:pt x="10498559" y="1626054"/>
                  <a:pt x="10615629" y="1743124"/>
                  <a:pt x="10615629" y="1887538"/>
                </a:cubicBezTo>
                <a:cubicBezTo>
                  <a:pt x="10615629" y="2031953"/>
                  <a:pt x="10498559" y="2149022"/>
                  <a:pt x="10354145" y="2149022"/>
                </a:cubicBezTo>
                <a:cubicBezTo>
                  <a:pt x="10209731" y="2149022"/>
                  <a:pt x="10092661" y="2031953"/>
                  <a:pt x="10092661" y="1887538"/>
                </a:cubicBezTo>
                <a:cubicBezTo>
                  <a:pt x="10092661" y="1743124"/>
                  <a:pt x="10209731" y="1626054"/>
                  <a:pt x="10354145" y="1626054"/>
                </a:cubicBezTo>
                <a:close/>
                <a:moveTo>
                  <a:pt x="1458900" y="620485"/>
                </a:moveTo>
                <a:cubicBezTo>
                  <a:pt x="1705392" y="620485"/>
                  <a:pt x="1905214" y="820307"/>
                  <a:pt x="1905214" y="1066799"/>
                </a:cubicBezTo>
                <a:cubicBezTo>
                  <a:pt x="1905214" y="1313291"/>
                  <a:pt x="1705392" y="1513113"/>
                  <a:pt x="1458900" y="1513113"/>
                </a:cubicBezTo>
                <a:cubicBezTo>
                  <a:pt x="1212408" y="1513113"/>
                  <a:pt x="1012586" y="1313291"/>
                  <a:pt x="1012586" y="1066799"/>
                </a:cubicBezTo>
                <a:cubicBezTo>
                  <a:pt x="1012586" y="820307"/>
                  <a:pt x="1212408" y="620485"/>
                  <a:pt x="1458900" y="620485"/>
                </a:cubicBezTo>
                <a:close/>
                <a:moveTo>
                  <a:pt x="6634576" y="0"/>
                </a:moveTo>
                <a:lnTo>
                  <a:pt x="10141834" y="0"/>
                </a:lnTo>
                <a:lnTo>
                  <a:pt x="10200260" y="112226"/>
                </a:lnTo>
                <a:cubicBezTo>
                  <a:pt x="10410239" y="575266"/>
                  <a:pt x="10394872" y="1153565"/>
                  <a:pt x="9914575" y="1675662"/>
                </a:cubicBezTo>
                <a:cubicBezTo>
                  <a:pt x="9716856" y="1890645"/>
                  <a:pt x="9539638" y="2125049"/>
                  <a:pt x="9361609" y="2357294"/>
                </a:cubicBezTo>
                <a:cubicBezTo>
                  <a:pt x="9193292" y="2576998"/>
                  <a:pt x="9188572" y="2830553"/>
                  <a:pt x="9334635" y="3068327"/>
                </a:cubicBezTo>
                <a:cubicBezTo>
                  <a:pt x="9495670" y="3329571"/>
                  <a:pt x="9683004" y="3577866"/>
                  <a:pt x="9815042" y="3852732"/>
                </a:cubicBezTo>
                <a:cubicBezTo>
                  <a:pt x="10050525" y="4342848"/>
                  <a:pt x="9955575" y="4825682"/>
                  <a:pt x="9376176" y="5163127"/>
                </a:cubicBezTo>
                <a:cubicBezTo>
                  <a:pt x="8901029" y="5439880"/>
                  <a:pt x="8396077" y="5450670"/>
                  <a:pt x="7869813" y="5397801"/>
                </a:cubicBezTo>
                <a:cubicBezTo>
                  <a:pt x="7414763" y="5352214"/>
                  <a:pt x="6924916" y="5316879"/>
                  <a:pt x="6545392" y="5591203"/>
                </a:cubicBezTo>
                <a:cubicBezTo>
                  <a:pt x="6238293" y="5813469"/>
                  <a:pt x="6024794" y="6166019"/>
                  <a:pt x="5772723" y="6463272"/>
                </a:cubicBezTo>
                <a:cubicBezTo>
                  <a:pt x="5693284" y="6557074"/>
                  <a:pt x="5618532" y="6655326"/>
                  <a:pt x="5542128" y="6751893"/>
                </a:cubicBezTo>
                <a:lnTo>
                  <a:pt x="5455473" y="6858000"/>
                </a:lnTo>
                <a:lnTo>
                  <a:pt x="3884322" y="6858000"/>
                </a:lnTo>
                <a:lnTo>
                  <a:pt x="3874161" y="6844414"/>
                </a:lnTo>
                <a:cubicBezTo>
                  <a:pt x="3769502" y="6682570"/>
                  <a:pt x="3725804" y="6471499"/>
                  <a:pt x="3692625" y="6276207"/>
                </a:cubicBezTo>
                <a:cubicBezTo>
                  <a:pt x="3594979" y="5704764"/>
                  <a:pt x="2996562" y="5529973"/>
                  <a:pt x="2561203" y="5655806"/>
                </a:cubicBezTo>
                <a:cubicBezTo>
                  <a:pt x="1295584" y="6024675"/>
                  <a:pt x="405173" y="5378783"/>
                  <a:pt x="69617" y="4277706"/>
                </a:cubicBezTo>
                <a:cubicBezTo>
                  <a:pt x="12163" y="4089022"/>
                  <a:pt x="22818" y="3880245"/>
                  <a:pt x="1643" y="3679828"/>
                </a:cubicBezTo>
                <a:cubicBezTo>
                  <a:pt x="-11845" y="3246491"/>
                  <a:pt x="53163" y="2840533"/>
                  <a:pt x="368893" y="2516306"/>
                </a:cubicBezTo>
                <a:cubicBezTo>
                  <a:pt x="570254" y="2309550"/>
                  <a:pt x="826642" y="2227145"/>
                  <a:pt x="1113509" y="2192618"/>
                </a:cubicBezTo>
                <a:cubicBezTo>
                  <a:pt x="1425464" y="2154854"/>
                  <a:pt x="1739171" y="2099963"/>
                  <a:pt x="2037232" y="2005555"/>
                </a:cubicBezTo>
                <a:cubicBezTo>
                  <a:pt x="2313447" y="1917888"/>
                  <a:pt x="2430109" y="1649902"/>
                  <a:pt x="2547311" y="1405114"/>
                </a:cubicBezTo>
                <a:cubicBezTo>
                  <a:pt x="2839303" y="794962"/>
                  <a:pt x="3300289" y="490426"/>
                  <a:pt x="3900864" y="578766"/>
                </a:cubicBezTo>
                <a:cubicBezTo>
                  <a:pt x="4133785" y="613023"/>
                  <a:pt x="4362119" y="739800"/>
                  <a:pt x="4571571" y="860778"/>
                </a:cubicBezTo>
                <a:cubicBezTo>
                  <a:pt x="5133169" y="1185276"/>
                  <a:pt x="5641898" y="1029501"/>
                  <a:pt x="6039226" y="631499"/>
                </a:cubicBezTo>
                <a:cubicBezTo>
                  <a:pt x="6180165" y="489886"/>
                  <a:pt x="6313484" y="339979"/>
                  <a:pt x="6449433" y="193257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9DA8072-CFAB-431A-9063-EB901C14B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1743" y="1344594"/>
            <a:ext cx="6458556" cy="2674955"/>
          </a:xfrm>
        </p:spPr>
        <p:txBody>
          <a:bodyPr>
            <a:normAutofit/>
          </a:bodyPr>
          <a:lstStyle/>
          <a:p>
            <a:pPr algn="ctr"/>
            <a:r>
              <a:rPr lang="nl-N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Demonstrative</a:t>
            </a:r>
            <a:r>
              <a:rPr lang="nl-N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 </a:t>
            </a:r>
            <a:r>
              <a:rPr lang="nl-N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itannic Bold" panose="020B0903060703020204" pitchFamily="34" charset="0"/>
              </a:rPr>
              <a:t>pronoun</a:t>
            </a:r>
            <a:endParaRPr lang="nl-N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A547AEC-A28E-4A9C-8E8C-A71F52C8E208}"/>
              </a:ext>
            </a:extLst>
          </p:cNvPr>
          <p:cNvSpPr txBox="1"/>
          <p:nvPr/>
        </p:nvSpPr>
        <p:spPr>
          <a:xfrm>
            <a:off x="397164" y="6271491"/>
            <a:ext cx="2669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P. 166 &amp; 173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0382F83-5F33-43F6-876E-E336CB89F7FB}"/>
              </a:ext>
            </a:extLst>
          </p:cNvPr>
          <p:cNvSpPr txBox="1"/>
          <p:nvPr/>
        </p:nvSpPr>
        <p:spPr>
          <a:xfrm>
            <a:off x="1" y="448887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To talk </a:t>
            </a:r>
            <a:r>
              <a:rPr lang="nl-NL" sz="2800" dirty="0" err="1"/>
              <a:t>about</a:t>
            </a:r>
            <a:r>
              <a:rPr lang="nl-NL" sz="2800" dirty="0"/>
              <a:t> </a:t>
            </a:r>
            <a:r>
              <a:rPr lang="nl-NL" sz="2800" dirty="0" err="1"/>
              <a:t>specific</a:t>
            </a:r>
            <a:r>
              <a:rPr lang="nl-NL" sz="2800" dirty="0"/>
              <a:t> </a:t>
            </a:r>
            <a:r>
              <a:rPr lang="nl-NL" sz="2800" dirty="0" err="1"/>
              <a:t>things</a:t>
            </a:r>
            <a:r>
              <a:rPr lang="nl-NL" sz="2800" dirty="0"/>
              <a:t> or </a:t>
            </a:r>
            <a:r>
              <a:rPr lang="nl-NL" sz="2800" dirty="0" err="1"/>
              <a:t>people</a:t>
            </a:r>
            <a:r>
              <a:rPr lang="nl-NL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0553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F52A5B-5810-4130-A3DB-FD2582D05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4DB3BE7-BF6B-4394-B1AE-7C4A9637C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63816" cy="6858000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1F39BA-0DBA-4B30-A656-61AAB1E59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059" y="2766218"/>
            <a:ext cx="5048250" cy="1325563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Britannic Bold" panose="020B0903060703020204" pitchFamily="34" charset="0"/>
              </a:rPr>
              <a:t>If</a:t>
            </a:r>
            <a:r>
              <a:rPr lang="nl-NL" dirty="0">
                <a:latin typeface="Britannic Bold" panose="020B0903060703020204" pitchFamily="34" charset="0"/>
              </a:rPr>
              <a:t> </a:t>
            </a:r>
            <a:r>
              <a:rPr lang="nl-NL" dirty="0" err="1">
                <a:latin typeface="Britannic Bold" panose="020B0903060703020204" pitchFamily="34" charset="0"/>
              </a:rPr>
              <a:t>something</a:t>
            </a:r>
            <a:r>
              <a:rPr lang="nl-NL" dirty="0">
                <a:latin typeface="Britannic Bold" panose="020B0903060703020204" pitchFamily="34" charset="0"/>
              </a:rPr>
              <a:t> is </a:t>
            </a:r>
            <a:r>
              <a:rPr lang="nl-NL" dirty="0" err="1">
                <a:latin typeface="Britannic Bold" panose="020B0903060703020204" pitchFamily="34" charset="0"/>
              </a:rPr>
              <a:t>nearby</a:t>
            </a:r>
            <a:r>
              <a:rPr lang="nl-NL" dirty="0">
                <a:latin typeface="Britannic Bold" panose="020B0903060703020204" pitchFamily="34" charset="0"/>
              </a:rPr>
              <a:t> 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C12E68DC-F66C-4388-BF44-13E3DCE638AC}"/>
              </a:ext>
            </a:extLst>
          </p:cNvPr>
          <p:cNvSpPr txBox="1">
            <a:spLocks/>
          </p:cNvSpPr>
          <p:nvPr/>
        </p:nvSpPr>
        <p:spPr>
          <a:xfrm>
            <a:off x="6019060" y="95852"/>
            <a:ext cx="430705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latin typeface="Britannic Bold" panose="020B0903060703020204" pitchFamily="34" charset="0"/>
              </a:rPr>
              <a:t>If</a:t>
            </a:r>
            <a:r>
              <a:rPr lang="nl-NL" dirty="0">
                <a:latin typeface="Britannic Bold" panose="020B0903060703020204" pitchFamily="34" charset="0"/>
              </a:rPr>
              <a:t> </a:t>
            </a:r>
            <a:r>
              <a:rPr lang="nl-NL" dirty="0" err="1">
                <a:latin typeface="Britannic Bold" panose="020B0903060703020204" pitchFamily="34" charset="0"/>
              </a:rPr>
              <a:t>something</a:t>
            </a:r>
            <a:r>
              <a:rPr lang="nl-NL" dirty="0">
                <a:latin typeface="Britannic Bold" panose="020B0903060703020204" pitchFamily="34" charset="0"/>
              </a:rPr>
              <a:t> is </a:t>
            </a:r>
            <a:r>
              <a:rPr lang="nl-NL" dirty="0" err="1">
                <a:latin typeface="Britannic Bold" panose="020B0903060703020204" pitchFamily="34" charset="0"/>
              </a:rPr>
              <a:t>further</a:t>
            </a:r>
            <a:r>
              <a:rPr lang="nl-NL" dirty="0">
                <a:latin typeface="Britannic Bold" panose="020B0903060703020204" pitchFamily="34" charset="0"/>
              </a:rPr>
              <a:t> </a:t>
            </a:r>
            <a:r>
              <a:rPr lang="nl-NL" dirty="0" err="1">
                <a:latin typeface="Britannic Bold" panose="020B0903060703020204" pitchFamily="34" charset="0"/>
              </a:rPr>
              <a:t>away</a:t>
            </a:r>
            <a:endParaRPr lang="nl-NL" dirty="0">
              <a:latin typeface="Britannic Bold" panose="020B0903060703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7125003-6A7A-4B99-9D8D-AA7DC9EA0442}"/>
              </a:ext>
            </a:extLst>
          </p:cNvPr>
          <p:cNvSpPr txBox="1"/>
          <p:nvPr/>
        </p:nvSpPr>
        <p:spPr>
          <a:xfrm>
            <a:off x="401010" y="4537566"/>
            <a:ext cx="324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err="1"/>
              <a:t>Singular</a:t>
            </a:r>
            <a:r>
              <a:rPr lang="nl-NL" dirty="0"/>
              <a:t> -&gt; </a:t>
            </a:r>
            <a:r>
              <a:rPr lang="nl-NL" dirty="0" err="1"/>
              <a:t>This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err="1"/>
              <a:t>Plural</a:t>
            </a:r>
            <a:r>
              <a:rPr lang="nl-NL" dirty="0"/>
              <a:t> -&gt; These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5071CAE-D073-4714-AB3B-3B8F4180D406}"/>
              </a:ext>
            </a:extLst>
          </p:cNvPr>
          <p:cNvSpPr txBox="1"/>
          <p:nvPr/>
        </p:nvSpPr>
        <p:spPr>
          <a:xfrm>
            <a:off x="6150239" y="1830510"/>
            <a:ext cx="324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err="1"/>
              <a:t>Singular</a:t>
            </a:r>
            <a:r>
              <a:rPr lang="nl-NL" dirty="0"/>
              <a:t> -&gt; </a:t>
            </a:r>
            <a:r>
              <a:rPr lang="nl-NL" dirty="0" err="1"/>
              <a:t>That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err="1"/>
              <a:t>Plural</a:t>
            </a:r>
            <a:r>
              <a:rPr lang="nl-NL" dirty="0"/>
              <a:t> -&gt; </a:t>
            </a:r>
            <a:r>
              <a:rPr lang="nl-NL" dirty="0" err="1"/>
              <a:t>Those</a:t>
            </a:r>
            <a:r>
              <a:rPr lang="nl-NL" dirty="0"/>
              <a:t>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0CA7AEB-B8D8-4D1F-860F-C6B6A1BF53B5}"/>
              </a:ext>
            </a:extLst>
          </p:cNvPr>
          <p:cNvSpPr txBox="1"/>
          <p:nvPr/>
        </p:nvSpPr>
        <p:spPr>
          <a:xfrm>
            <a:off x="404059" y="5387651"/>
            <a:ext cx="5048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You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still</a:t>
            </a:r>
            <a:r>
              <a:rPr lang="nl-NL" dirty="0"/>
              <a:t> drink </a:t>
            </a:r>
            <a:r>
              <a:rPr lang="nl-NL" b="1" dirty="0" err="1"/>
              <a:t>this</a:t>
            </a:r>
            <a:r>
              <a:rPr lang="nl-NL" dirty="0"/>
              <a:t> tea hot. </a:t>
            </a:r>
          </a:p>
          <a:p>
            <a:pPr marL="342900" indent="-342900">
              <a:buAutoNum type="arabicPeriod"/>
            </a:pPr>
            <a:r>
              <a:rPr lang="nl-NL" dirty="0"/>
              <a:t>I </a:t>
            </a:r>
            <a:r>
              <a:rPr lang="nl-NL" dirty="0" err="1"/>
              <a:t>would</a:t>
            </a:r>
            <a:r>
              <a:rPr lang="nl-NL" dirty="0"/>
              <a:t> like</a:t>
            </a:r>
            <a:r>
              <a:rPr lang="nl-NL" b="1" dirty="0"/>
              <a:t> </a:t>
            </a:r>
            <a:r>
              <a:rPr lang="nl-NL" b="1" dirty="0" err="1"/>
              <a:t>this</a:t>
            </a:r>
            <a:r>
              <a:rPr lang="nl-NL" b="1" dirty="0"/>
              <a:t> </a:t>
            </a:r>
            <a:r>
              <a:rPr lang="nl-NL" dirty="0"/>
              <a:t>broccoli </a:t>
            </a:r>
            <a:r>
              <a:rPr lang="nl-NL" i="1" dirty="0"/>
              <a:t>here</a:t>
            </a:r>
            <a:r>
              <a:rPr lang="nl-NL" dirty="0"/>
              <a:t>.</a:t>
            </a:r>
          </a:p>
          <a:p>
            <a:pPr marL="342900" indent="-342900">
              <a:buAutoNum type="arabicPeriod"/>
            </a:pPr>
            <a:r>
              <a:rPr lang="nl-NL" dirty="0" err="1"/>
              <a:t>Can</a:t>
            </a:r>
            <a:r>
              <a:rPr lang="nl-NL" dirty="0"/>
              <a:t> I have </a:t>
            </a:r>
            <a:r>
              <a:rPr lang="nl-NL" b="1" dirty="0"/>
              <a:t>these</a:t>
            </a:r>
            <a:r>
              <a:rPr lang="nl-NL" dirty="0"/>
              <a:t> </a:t>
            </a:r>
            <a:r>
              <a:rPr lang="nl-NL" u="sng" dirty="0" err="1"/>
              <a:t>apples</a:t>
            </a:r>
            <a:r>
              <a:rPr lang="nl-NL" dirty="0"/>
              <a:t>?  </a:t>
            </a:r>
          </a:p>
          <a:p>
            <a:endParaRPr lang="nl-NL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1DCAEC3-5518-4C73-A9B5-5885ECF9B80F}"/>
              </a:ext>
            </a:extLst>
          </p:cNvPr>
          <p:cNvSpPr txBox="1"/>
          <p:nvPr/>
        </p:nvSpPr>
        <p:spPr>
          <a:xfrm>
            <a:off x="401010" y="3995259"/>
            <a:ext cx="3916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/>
              <a:t>(Over here, next to me, right here)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0116B98-400E-4B37-BC94-228F0C14D08C}"/>
              </a:ext>
            </a:extLst>
          </p:cNvPr>
          <p:cNvSpPr/>
          <p:nvPr/>
        </p:nvSpPr>
        <p:spPr>
          <a:xfrm>
            <a:off x="401010" y="4408234"/>
            <a:ext cx="3749964" cy="904272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112B7AF-8534-439A-93D4-CF31328DC5E0}"/>
              </a:ext>
            </a:extLst>
          </p:cNvPr>
          <p:cNvSpPr txBox="1"/>
          <p:nvPr/>
        </p:nvSpPr>
        <p:spPr>
          <a:xfrm>
            <a:off x="6022109" y="1314977"/>
            <a:ext cx="5495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/>
              <a:t>(Over </a:t>
            </a:r>
            <a:r>
              <a:rPr lang="nl-NL" sz="1600" i="1" dirty="0" err="1"/>
              <a:t>there</a:t>
            </a:r>
            <a:r>
              <a:rPr lang="nl-NL" sz="1600" i="1" dirty="0"/>
              <a:t>, </a:t>
            </a:r>
            <a:r>
              <a:rPr lang="nl-NL" sz="1600" i="1" dirty="0" err="1"/>
              <a:t>across</a:t>
            </a:r>
            <a:r>
              <a:rPr lang="nl-NL" sz="1600" i="1" dirty="0"/>
              <a:t> the room, </a:t>
            </a:r>
            <a:r>
              <a:rPr lang="nl-NL" sz="1600" i="1" dirty="0" err="1"/>
              <a:t>behind</a:t>
            </a:r>
            <a:r>
              <a:rPr lang="nl-NL" sz="1600" i="1" dirty="0"/>
              <a:t> the counter)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8C4B095C-6FA7-4DC4-8E51-B719ED4261BA}"/>
              </a:ext>
            </a:extLst>
          </p:cNvPr>
          <p:cNvSpPr/>
          <p:nvPr/>
        </p:nvSpPr>
        <p:spPr>
          <a:xfrm>
            <a:off x="6094476" y="1701540"/>
            <a:ext cx="3749964" cy="90427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AE79CE9-8EAE-4362-8852-8AC980E682C0}"/>
              </a:ext>
            </a:extLst>
          </p:cNvPr>
          <p:cNvSpPr txBox="1"/>
          <p:nvPr/>
        </p:nvSpPr>
        <p:spPr>
          <a:xfrm>
            <a:off x="6019060" y="2750829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 err="1"/>
              <a:t>Can</a:t>
            </a:r>
            <a:r>
              <a:rPr lang="nl-NL" dirty="0"/>
              <a:t> you pass me </a:t>
            </a:r>
            <a:r>
              <a:rPr lang="nl-NL" b="1" dirty="0" err="1"/>
              <a:t>that</a:t>
            </a:r>
            <a:r>
              <a:rPr lang="nl-NL" b="1" dirty="0"/>
              <a:t> </a:t>
            </a:r>
            <a:r>
              <a:rPr lang="nl-NL" dirty="0" err="1"/>
              <a:t>book</a:t>
            </a:r>
            <a:r>
              <a:rPr lang="nl-NL" dirty="0"/>
              <a:t> </a:t>
            </a:r>
            <a:r>
              <a:rPr lang="nl-NL" i="1" dirty="0"/>
              <a:t>over </a:t>
            </a:r>
            <a:r>
              <a:rPr lang="nl-NL" i="1" dirty="0" err="1"/>
              <a:t>there</a:t>
            </a:r>
            <a:r>
              <a:rPr lang="nl-NL" dirty="0"/>
              <a:t>? </a:t>
            </a:r>
          </a:p>
          <a:p>
            <a:pPr marL="342900" indent="-342900">
              <a:buAutoNum type="arabicPeriod"/>
            </a:pPr>
            <a:r>
              <a:rPr lang="nl-NL" dirty="0"/>
              <a:t>Do you </a:t>
            </a:r>
            <a:r>
              <a:rPr lang="nl-NL" dirty="0" err="1"/>
              <a:t>know</a:t>
            </a:r>
            <a:r>
              <a:rPr lang="nl-NL" dirty="0"/>
              <a:t> </a:t>
            </a:r>
            <a:r>
              <a:rPr lang="nl-NL" b="1" dirty="0" err="1"/>
              <a:t>those</a:t>
            </a:r>
            <a:r>
              <a:rPr lang="nl-NL" dirty="0"/>
              <a:t> </a:t>
            </a: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i="1" dirty="0" err="1"/>
              <a:t>across</a:t>
            </a:r>
            <a:r>
              <a:rPr lang="nl-NL" i="1" dirty="0"/>
              <a:t> the room</a:t>
            </a:r>
            <a:r>
              <a:rPr lang="nl-NL" dirty="0"/>
              <a:t>?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04D1EEF-CA23-40D5-8C19-EA78E8AB6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484" y="3615828"/>
            <a:ext cx="3081263" cy="308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467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4" grpId="0"/>
      <p:bldP spid="9" grpId="0"/>
      <p:bldP spid="11" grpId="0"/>
      <p:bldP spid="13" grpId="0" animBg="1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SplashVTI">
  <a:themeElements>
    <a:clrScheme name="AnalogousFromLightSeedRightStep">
      <a:dk1>
        <a:srgbClr val="000000"/>
      </a:dk1>
      <a:lt1>
        <a:srgbClr val="FFFFFF"/>
      </a:lt1>
      <a:dk2>
        <a:srgbClr val="243741"/>
      </a:dk2>
      <a:lt2>
        <a:srgbClr val="E2E4E8"/>
      </a:lt2>
      <a:accent1>
        <a:srgbClr val="B69F6A"/>
      </a:accent1>
      <a:accent2>
        <a:srgbClr val="9FA75B"/>
      </a:accent2>
      <a:accent3>
        <a:srgbClr val="8BAB6F"/>
      </a:accent3>
      <a:accent4>
        <a:srgbClr val="65B161"/>
      </a:accent4>
      <a:accent5>
        <a:srgbClr val="6CAF84"/>
      </a:accent5>
      <a:accent6>
        <a:srgbClr val="60B09E"/>
      </a:accent6>
      <a:hlink>
        <a:srgbClr val="697EAE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238</Words>
  <Application>Microsoft Office PowerPoint</Application>
  <PresentationFormat>Breedbeeld</PresentationFormat>
  <Paragraphs>41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Britannic Bold</vt:lpstr>
      <vt:lpstr>Posterama</vt:lpstr>
      <vt:lpstr>SplashVTI</vt:lpstr>
      <vt:lpstr>Future (to be going to)</vt:lpstr>
      <vt:lpstr>The rule -&gt;</vt:lpstr>
      <vt:lpstr>What NOT to do -&gt;</vt:lpstr>
      <vt:lpstr>Demonstrative pronoun</vt:lpstr>
      <vt:lpstr>If something is nearby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(to be going to)</dc:title>
  <dc:creator>Beyza Nalbant</dc:creator>
  <cp:lastModifiedBy>Beyza Nalbant</cp:lastModifiedBy>
  <cp:revision>1</cp:revision>
  <dcterms:created xsi:type="dcterms:W3CDTF">2021-12-06T21:44:58Z</dcterms:created>
  <dcterms:modified xsi:type="dcterms:W3CDTF">2021-12-07T15:27:17Z</dcterms:modified>
</cp:coreProperties>
</file>